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4A2B70-98CE-40DC-BA74-8FA9EF0B09E3}" type="datetimeFigureOut">
              <a:rPr lang="es-MX" smtClean="0"/>
              <a:t>19/02/2025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D18E80-A93A-424B-B6BF-D06E9DE9EF6F}" type="slidenum">
              <a:rPr lang="es-MX" smtClean="0"/>
              <a:t>‹Nº›</a:t>
            </a:fld>
            <a:endParaRPr lang="es-MX"/>
          </a:p>
        </p:txBody>
      </p:sp>
    </p:spTree>
    <p:extLst>
      <p:ext uri="{BB962C8B-B14F-4D97-AF65-F5344CB8AC3E}">
        <p14:creationId xmlns:p14="http://schemas.microsoft.com/office/powerpoint/2010/main" val="3365688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tableEx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Nombre de la Obra:</a:t>
            </a:r>
            <a:endParaRPr dirty="0"/>
          </a:p>
          <a:p>
            <a:r>
              <a:rPr b="0" dirty="0"/>
              <a:t>No alt text provided</a:t>
            </a:r>
            <a:endParaRPr dirty="0"/>
          </a:p>
          <a:p>
            <a:endParaRPr dirty="0"/>
          </a:p>
          <a:p>
            <a:r>
              <a:rPr b="1" dirty="0"/>
              <a:t>Inicio</a:t>
            </a:r>
            <a:endParaRPr dirty="0"/>
          </a:p>
          <a:p>
            <a:r>
              <a:rPr b="0" dirty="0"/>
              <a:t>No alt text provided</a:t>
            </a:r>
            <a:endParaRPr dirty="0"/>
          </a:p>
          <a:p>
            <a:endParaRPr dirty="0"/>
          </a:p>
          <a:p>
            <a:r>
              <a:rPr b="1" dirty="0"/>
              <a:t>Fin</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Resúmen (los montos se expresan sin IVA)</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Presupuesto y ejercido  por tipo de insumo</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Contrato Clientes</a:t>
            </a:r>
            <a:endParaRPr dirty="0"/>
          </a:p>
          <a:p>
            <a:r>
              <a:rPr b="0" dirty="0"/>
              <a:t>No alt text provided</a:t>
            </a:r>
            <a:endParaRPr dirty="0"/>
          </a:p>
          <a:p>
            <a:endParaRPr dirty="0"/>
          </a:p>
          <a:p>
            <a:r>
              <a:rPr b="1" dirty="0"/>
              <a:t>Facturas de ingresos</a:t>
            </a:r>
            <a:endParaRPr dirty="0"/>
          </a:p>
          <a:p>
            <a:r>
              <a:rPr b="0" dirty="0"/>
              <a:t>No alt text provided</a:t>
            </a:r>
            <a:endParaRPr dirty="0"/>
          </a:p>
          <a:p>
            <a:endParaRPr dirty="0"/>
          </a:p>
          <a:p>
            <a:r>
              <a:rPr b="1" dirty="0"/>
              <a:t>Facturas de anticipo</a:t>
            </a:r>
            <a:endParaRPr dirty="0"/>
          </a:p>
          <a:p>
            <a:r>
              <a:rPr b="0" dirty="0"/>
              <a:t>No alt text provided</a:t>
            </a:r>
            <a:endParaRPr dirty="0"/>
          </a:p>
          <a:p>
            <a:endParaRPr dirty="0"/>
          </a:p>
          <a:p>
            <a:r>
              <a:rPr b="1" dirty="0"/>
              <a:t>Cuentas por cobrar</a:t>
            </a:r>
            <a:endParaRPr dirty="0"/>
          </a:p>
          <a:p>
            <a:r>
              <a:rPr b="0" dirty="0"/>
              <a:t>No alt text provided</a:t>
            </a:r>
            <a:endParaRPr dirty="0"/>
          </a:p>
          <a:p>
            <a:endParaRPr dirty="0"/>
          </a:p>
          <a:p>
            <a:r>
              <a:rPr b="1" dirty="0"/>
              <a:t>Materiales</a:t>
            </a:r>
            <a:endParaRPr dirty="0"/>
          </a:p>
          <a:p>
            <a:r>
              <a:rPr b="0" dirty="0"/>
              <a:t>No alt text provided</a:t>
            </a:r>
            <a:endParaRPr dirty="0"/>
          </a:p>
          <a:p>
            <a:endParaRPr dirty="0"/>
          </a:p>
          <a:p>
            <a:r>
              <a:rPr b="1" dirty="0"/>
              <a:t>Mano de obra</a:t>
            </a:r>
            <a:endParaRPr dirty="0"/>
          </a:p>
          <a:p>
            <a:r>
              <a:rPr b="0" dirty="0"/>
              <a:t>No alt text provided</a:t>
            </a:r>
            <a:endParaRPr dirty="0"/>
          </a:p>
          <a:p>
            <a:endParaRPr dirty="0"/>
          </a:p>
          <a:p>
            <a:r>
              <a:rPr b="1" dirty="0"/>
              <a:t>Maquinaria</a:t>
            </a:r>
            <a:endParaRPr dirty="0"/>
          </a:p>
          <a:p>
            <a:r>
              <a:rPr b="0" dirty="0"/>
              <a:t>No alt text provided</a:t>
            </a:r>
            <a:endParaRPr dirty="0"/>
          </a:p>
          <a:p>
            <a:endParaRPr dirty="0"/>
          </a:p>
          <a:p>
            <a:r>
              <a:rPr b="1" dirty="0"/>
              <a:t>Subcontratos</a:t>
            </a:r>
            <a:endParaRPr dirty="0"/>
          </a:p>
          <a:p>
            <a:r>
              <a:rPr b="0" dirty="0"/>
              <a:t>No alt text provided</a:t>
            </a:r>
            <a:endParaRPr dirty="0"/>
          </a:p>
          <a:p>
            <a:endParaRPr dirty="0"/>
          </a:p>
          <a:p>
            <a:r>
              <a:rPr b="1" dirty="0"/>
              <a:t>Otros insumos (incluye Indirectos)</a:t>
            </a:r>
            <a:endParaRPr dirty="0"/>
          </a:p>
          <a:p>
            <a:r>
              <a:rPr b="0" dirty="0"/>
              <a:t>No alt text provided</a:t>
            </a:r>
            <a:endParaRPr dirty="0"/>
          </a:p>
          <a:p>
            <a:endParaRPr dirty="0"/>
          </a:p>
          <a:p>
            <a:r>
              <a:rPr b="1" dirty="0"/>
              <a:t>Almacén</a:t>
            </a:r>
            <a:endParaRPr dirty="0"/>
          </a:p>
          <a:p>
            <a:r>
              <a:rPr b="0" dirty="0"/>
              <a:t>No alt text provided</a:t>
            </a:r>
            <a:endParaRPr dirty="0"/>
          </a:p>
          <a:p>
            <a:endParaRPr dirty="0"/>
          </a:p>
          <a:p>
            <a:r>
              <a:rPr b="1" dirty="0"/>
              <a:t>Presupuesto</a:t>
            </a:r>
            <a:endParaRPr dirty="0"/>
          </a:p>
          <a:p>
            <a:r>
              <a:rPr b="0" dirty="0"/>
              <a:t>No alt text provided</a:t>
            </a:r>
            <a:endParaRPr dirty="0"/>
          </a:p>
          <a:p>
            <a:endParaRPr dirty="0"/>
          </a:p>
          <a:p>
            <a:r>
              <a:rPr b="1" dirty="0"/>
              <a:t>Inicio real</a:t>
            </a:r>
            <a:endParaRPr dirty="0"/>
          </a:p>
          <a:p>
            <a:r>
              <a:rPr b="0" dirty="0"/>
              <a:t>No alt text provided</a:t>
            </a:r>
            <a:endParaRPr dirty="0"/>
          </a:p>
          <a:p>
            <a:endParaRPr dirty="0"/>
          </a:p>
          <a:p>
            <a:r>
              <a:rPr b="1" dirty="0"/>
              <a:t>Fin real</a:t>
            </a:r>
            <a:endParaRPr dirty="0"/>
          </a:p>
          <a:p>
            <a:r>
              <a:rPr b="0" dirty="0"/>
              <a:t>No alt text provided</a:t>
            </a:r>
            <a:endParaRPr dirty="0"/>
          </a:p>
          <a:p>
            <a:endParaRPr dirty="0"/>
          </a:p>
          <a:p>
            <a:r>
              <a:rPr b="1" dirty="0"/>
              <a:t>No. Obra</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Utilidad y Margen de Contribución</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2/19/2025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3bced11d-697f-446c-8236-094069ad0e80/?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3bced11d-697f-446c-8236-094069ad0e80/?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 xmlns:a14="http://schemas.microsoft.com/office/drawing/2010/main" xmlns:p14="http://schemas.microsoft.com/office/powerpoint/2010/main"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Indicadores de obra por proyecto PEF</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11/08/2022 3:38:00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11/08/2022 3:34:54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ableEx ,slicer ,actionButton.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Lista de proyectos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Nombre de la Obra: ,Inicio ,Fin ,textbox ,Resúmen (los montos se expresan sin IVA) ,actionButton ,Presupuesto y ejercido  por tipo de insumo ,card ,card ,card ,card ,Contrato Clientes ,Facturas de ingresos ,Facturas de anticipo ,Cuentas por cobrar ,Materiales ,Mano de obra ,Maquinaria ,Subcontratos ,Otros insumos (incluye Indirectos) ,Almacén ,Presupuesto ,Inicio real ,Fin real ,No. Obra ,actionButton ,Utilidad y Margen de Contribución.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Indicadores de obra</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215</Words>
  <Application>Microsoft Office PowerPoint</Application>
  <PresentationFormat>Panorámica</PresentationFormat>
  <Paragraphs>95</Paragraphs>
  <Slides>3</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vt:i4>
      </vt:variant>
    </vt:vector>
  </HeadingPairs>
  <TitlesOfParts>
    <vt:vector size="10" baseType="lpstr">
      <vt:lpstr>Arial</vt:lpstr>
      <vt:lpstr>Calibri</vt:lpstr>
      <vt:lpstr>Calibri Light</vt:lpstr>
      <vt:lpstr>Segoe UI</vt:lpstr>
      <vt:lpstr>Segoe UI Light</vt:lpstr>
      <vt:lpstr>Segoe UI Semibold</vt:lpstr>
      <vt:lpstr>Custom Design</vt:lpstr>
      <vt:lpstr>Indicadores de obra por proyecto PEF</vt:lpstr>
      <vt:lpstr>Lista de proyectos</vt:lpstr>
      <vt:lpstr>Indicadores de obra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2025-02-19T23:37:16Z</dcterms:modified>
</cp:coreProperties>
</file>